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lips, Lori" initials="PL" lastIdx="1" clrIdx="0">
    <p:extLst>
      <p:ext uri="{19B8F6BF-5375-455C-9EA6-DF929625EA0E}">
        <p15:presenceInfo xmlns:p15="http://schemas.microsoft.com/office/powerpoint/2012/main" userId="S-1-5-21-1225735440-12386905-925700815-99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40"/>
    <a:srgbClr val="3949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81" d="100"/>
          <a:sy n="81" d="100"/>
        </p:scale>
        <p:origin x="78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B96A52F-1D22-4DF0-8B7E-6E3693980840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B2F110-2737-40FD-A727-AF97FECAD5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452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770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6D100-B15C-4A74-9A66-61F64B63F261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83E7-4E6B-47CB-83FA-86A847A11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0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6D100-B15C-4A74-9A66-61F64B63F261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83E7-4E6B-47CB-83FA-86A847A11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95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6D100-B15C-4A74-9A66-61F64B63F261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83E7-4E6B-47CB-83FA-86A847A11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110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2328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6D100-B15C-4A74-9A66-61F64B63F261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83E7-4E6B-47CB-83FA-86A847A11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7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6D100-B15C-4A74-9A66-61F64B63F261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83E7-4E6B-47CB-83FA-86A847A11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97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711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83E7-4E6B-47CB-83FA-86A847A11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15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83E7-4E6B-47CB-83FA-86A847A11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61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C6D100-B15C-4A74-9A66-61F64B63F261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83E7-4E6B-47CB-83FA-86A847A115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36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D83E7-4E6B-47CB-83FA-86A847A1155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408529"/>
            <a:ext cx="1295400" cy="38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5126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925"/>
            <a:ext cx="8229600" cy="1143000"/>
          </a:xfrm>
        </p:spPr>
        <p:txBody>
          <a:bodyPr/>
          <a:lstStyle/>
          <a:p>
            <a:r>
              <a:rPr lang="en-US" dirty="0"/>
              <a:t>ABCD Winners</a:t>
            </a:r>
          </a:p>
        </p:txBody>
      </p:sp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6D70566E-B8DF-4697-B954-22BC83E9E7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635" y="1295400"/>
            <a:ext cx="6418730" cy="495992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60980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24551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ABCD Winners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Phillipsl</dc:creator>
  <cp:lastModifiedBy>Phillips, Lori</cp:lastModifiedBy>
  <cp:revision>583</cp:revision>
  <cp:lastPrinted>2017-06-06T14:31:35Z</cp:lastPrinted>
  <dcterms:created xsi:type="dcterms:W3CDTF">2017-03-23T12:32:56Z</dcterms:created>
  <dcterms:modified xsi:type="dcterms:W3CDTF">2020-10-09T13:55:31Z</dcterms:modified>
</cp:coreProperties>
</file>